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29FF598-4D07-45D4-B870-E3D5E5AAB623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6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531CEC9-3774-4557-BA04-B19AA5D134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F75E-50FD-4D80-B6FD-6BA00CAE64EA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C9AE-6E8B-4C25-BCBC-3B9A19CE3C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97AD-0B86-4ACD-A4DA-02971CA3FB68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B788-5D97-455D-A3B0-2777779821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241E8C-71A5-468C-9654-90E87529E343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687DE7-1674-49B3-8E9F-AF5A5629A3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64B71EC-28D2-456C-A53A-6C9ADABDEFEC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6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2E94A86-8201-4DF9-8AC5-EA18A0A22A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833A9-9572-41FA-AFDB-C18173773AFB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7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71FC75-B794-4524-B0E1-1F0DB3BE6D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9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8B46BF-C480-4744-A96C-B12D9535C4CD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10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1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7A4E2B-1D9E-498F-9380-A26119782C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76F735-26B0-4961-9594-6B52CCD9A183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54E1E5-BFA1-471C-B4B4-4B8FD7B8C6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7EA-0474-48A1-8D78-05C1C1058EFF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F36E-0EAA-4485-A99D-89D1F77E61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E46435F-884B-4C16-AEA9-DC9706C52612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7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BC9694F-9B0C-430E-8796-1C8DEBB552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5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0BB8492-1EDB-4448-90B0-D85BC6BBE401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6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7FEA5E5-BDAF-42F5-B032-223D4D6153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0C3314-C746-4242-B911-2359DDBE78E1}" type="datetimeFigureOut">
              <a:rPr lang="el-GR"/>
              <a:pPr>
                <a:defRPr/>
              </a:pPr>
              <a:t>2/4/2015</a:t>
            </a:fld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407A54E-A750-4A10-8FFF-6F082A1246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51" r:id="rId7"/>
    <p:sldLayoutId id="2147483960" r:id="rId8"/>
    <p:sldLayoutId id="2147483961" r:id="rId9"/>
    <p:sldLayoutId id="2147483952" r:id="rId10"/>
    <p:sldLayoutId id="2147483953" r:id="rId11"/>
  </p:sldLayoutIdLst>
  <p:transition/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FFFF9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Arial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Arial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Arial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Arial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Arial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Arial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Arial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Arial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8722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6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ΑΓΙΟΣ ΑΝΤΩΝΙΟΣ</a:t>
            </a:r>
            <a:endParaRPr lang="el-GR" sz="6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Users\DIMITRIS\Desktop\EIKONES AGIOY ANTONIOY\20150327_11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7272808" cy="4017361"/>
          </a:xfrm>
          <a:prstGeom prst="round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088232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                      </a:t>
            </a:r>
            <a:b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«Ορώ σε, τάφε, </a:t>
            </a:r>
            <a:r>
              <a:rPr lang="el-GR" sz="2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δειλιώ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σου την </a:t>
            </a:r>
            <a:r>
              <a:rPr lang="el-GR" sz="2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θέαν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και </a:t>
            </a:r>
            <a:r>
              <a:rPr lang="el-GR" sz="2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καρδιοστάλακτον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l-GR" sz="2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δάκρυον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χέω. Χρέος το </a:t>
            </a:r>
            <a:r>
              <a:rPr lang="el-GR" sz="2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κοινόφλητον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εις </a:t>
            </a:r>
            <a:r>
              <a:rPr lang="el-GR" sz="2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νουνλαμβάνω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Πώς </a:t>
            </a:r>
            <a:r>
              <a:rPr lang="el-GR" sz="2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ουν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μέλλω </a:t>
            </a:r>
            <a:r>
              <a:rPr lang="el-GR" sz="2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διελθείν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πέρας τοιούτον;   Αι, αι, θάνατε, </a:t>
            </a:r>
            <a:r>
              <a:rPr lang="el-GR" sz="26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τίς</a:t>
            </a:r>
            <a:r>
              <a:rPr lang="el-GR" sz="2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δύναται φυγείν σε;»</a:t>
            </a:r>
            <a:r>
              <a:rPr lang="el-GR" sz="48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l-GR" sz="48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endParaRPr lang="el-GR" dirty="0"/>
          </a:p>
        </p:txBody>
      </p:sp>
      <p:pic>
        <p:nvPicPr>
          <p:cNvPr id="4" name="Picture 2" descr="C:\Users\DIMITRIS\Desktop\EIKONES AGIOY ANTONIOY\20150327_112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420938"/>
            <a:ext cx="3352800" cy="417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 advTm="1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l-GR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Χαράγματα</a:t>
            </a:r>
            <a:endParaRPr lang="el-G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3744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3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Πάνω στις τοιχογραφίες υπάρχουν χαραγμένα ονόματα και χρονολογίες που έγιναν σε διάφορες εποχές από κατοίκους της Επισκοπής ή ξένους επισκέπτες. Αυτά λέγονται «χαράγματα»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</p:spTree>
  </p:cSld>
  <p:clrMapOvr>
    <a:masterClrMapping/>
  </p:clrMapOvr>
  <p:transition spd="slow" advTm="20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  <a:prstGeom prst="round2Diag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spc="1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Μία εργασία του Μαθητή: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u="sng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Δημήτρη </a:t>
            </a:r>
            <a:r>
              <a:rPr lang="el-GR" b="1" u="sng" spc="1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Πιτσουλάκη</a:t>
            </a:r>
            <a:endParaRPr lang="el-GR" b="1" u="sng" spc="1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spc="1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spc="1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spc="1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spc="1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spc="1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ΕΠΙΣΚΟΠΗ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2015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l-G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0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ITRIS\Desktop\EIKONES AGIOY ANTONIOY\20150327_112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83142" cy="6375905"/>
          </a:xfrm>
          <a:prstGeom prst="round2SameRect">
            <a:avLst>
              <a:gd name="adj1" fmla="val 10346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229600" cy="1575048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l-GR" sz="10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ΤΕΛΟΣ</a:t>
            </a:r>
            <a:endParaRPr lang="el-GR" sz="100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5000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Λίγα Λόγια για τον Ναό</a:t>
            </a:r>
            <a:endParaRPr lang="el-GR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35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Ο ναός του Αγίου Αντωνίου βρίσκεται στο βορειοανατολικό τμήμα του παλαιού πυρήνα της Επισκοπής. Ανήκει στον τύπο του </a:t>
            </a:r>
            <a:r>
              <a:rPr lang="el-GR" sz="38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μονόχωρου</a:t>
            </a:r>
            <a:r>
              <a:rPr lang="el-GR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l-GR" sz="38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καμαροσκέπαστου</a:t>
            </a:r>
            <a:r>
              <a:rPr lang="el-GR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ο οποίος είναι ο πλέον διαδεδομένος τύπος ναού στην Κρήτη. Χτίστηκε τον 15</a:t>
            </a:r>
            <a:r>
              <a:rPr lang="el-GR" sz="3800" baseline="30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ο</a:t>
            </a:r>
            <a:r>
              <a:rPr lang="el-GR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αιώνα, την εποχή των Παλαιολόγων. </a:t>
            </a:r>
            <a:endParaRPr lang="en-US" sz="38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</a:t>
            </a:r>
            <a:r>
              <a:rPr lang="el-GR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Γύρω από την πόρτα του ναού υπάρχει ανάγλυφο </a:t>
            </a:r>
            <a:r>
              <a:rPr lang="el-GR" sz="38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κορντόνε</a:t>
            </a:r>
            <a:r>
              <a:rPr lang="el-GR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και επάνω από την πόρτα υπάρχει ανακουφιστικό τρίγωνο στο οποίο μοιραζόταν το βάρος του επάνω τμήματος της </a:t>
            </a:r>
            <a:r>
              <a:rPr lang="el-GR" sz="38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τοιχοποιϊας</a:t>
            </a:r>
            <a:r>
              <a:rPr lang="el-GR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Πάνω από </a:t>
            </a:r>
            <a:r>
              <a:rPr lang="el-GR" sz="380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την πόρτα υπήρχαν </a:t>
            </a:r>
            <a:r>
              <a:rPr lang="el-GR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πιατάκια που σχημάτιζαν τον Σταυρό και είχαν </a:t>
            </a:r>
            <a:r>
              <a:rPr lang="el-GR" sz="38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αποτροπαϊκό</a:t>
            </a:r>
            <a:r>
              <a:rPr lang="el-GR" sz="3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χαρακτήρα, έχουν διακοσμητικό ρόλο αλλά και εκείνη την εποχή σηματοδοτούσαν  τα κτήρια (έκαναν τη δουλειά του Σταυρού).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l-GR" dirty="0"/>
          </a:p>
        </p:txBody>
      </p:sp>
    </p:spTree>
  </p:cSld>
  <p:clrMapOvr>
    <a:masterClrMapping/>
  </p:clrMapOvr>
  <p:transition spd="slow" advTm="3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1143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Τοιχογραφίες του Ναού</a:t>
            </a:r>
            <a:endParaRPr lang="el-GR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DIMITRIS\Desktop\EIKONES AGIOY ANTONIOY\20150327_111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68952" cy="4896544"/>
          </a:xfrm>
          <a:prstGeom prst="snip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981075"/>
            <a:ext cx="8424863" cy="5256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2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Σήμερα, σώζονται λίγες τοιχογραφίες, πολύ υψηλής καλλιτεχνικής αξίας, οι οποίες είναι συμβολικές και διδακτικές. Στην αψίδα του ιερού βήματος, σώζοντα ο Ιησούς ο Παντοκράτωρ και ο ένας άγγελος από την παράσταση των </a:t>
            </a:r>
            <a:r>
              <a:rPr lang="el-GR" sz="25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Συλλειτουργούντων</a:t>
            </a:r>
            <a:r>
              <a:rPr lang="el-GR" sz="2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Η αριστοκρατική ευγένεια που διαπνέει τις μορφές αυτές συνδιαλέγονται με τον όγκο των σωμάτων τους, καταδεικνύοντας έτσι ότι ο καλλιτέχνης που ζωγράφισε αυτές τις τοιχογραφίες ήταν συνηθισμένος να ζωγραφίζει πολλούς μεγάλους ναούς, ενώ ο ναός του Αγίου Αντωνίου είχε μικρό μέγεθος.</a:t>
            </a:r>
            <a:endParaRPr lang="el-GR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30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ITRIS\Desktop\EIKONES AGIOY ANTONIOY\20150327_11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120680" cy="6120680"/>
          </a:xfrm>
          <a:prstGeom prst="round2Diag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041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7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Στην Κόγχη, από τον Βορρά προς τον Νότο, απεικονίζεται ο Ιωάννης ο Χρυσόστομος ως Συλλειτουργός ιεράρχης, ο οποίος κρατάει ένα ειλητάριο με ένα κείμενο.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7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Ανατολικό τείχος: Στην άνω ζώνη του ανατολικού τοίχου, αναπαριστάται η φιλοξενία του Αβραάμ (Αγία Τριάδα).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7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Στην μεσαία ζώνη, απεικονίζεται ο Ευαγγελισμός της Θεοτόκου, ενώ στην κάτω ζώνη ο Στέφανος ο </a:t>
            </a:r>
            <a:r>
              <a:rPr lang="el-GR" sz="27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Προτομάρτυς</a:t>
            </a:r>
            <a:r>
              <a:rPr lang="el-GR" sz="27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και ο Ρωμανός ο Μελωδός.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l-GR" dirty="0"/>
          </a:p>
        </p:txBody>
      </p:sp>
    </p:spTree>
  </p:cSld>
  <p:clrMapOvr>
    <a:masterClrMapping/>
  </p:clrMapOvr>
  <p:transition spd="slow" advTm="3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ITRIS\Desktop\EIKONES AGIOY ANTONIOY\20150327_112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8137525" cy="5286375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l-GR" sz="50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Κύριως</a:t>
            </a:r>
            <a:r>
              <a:rPr lang="el-GR" sz="5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ναός</a:t>
            </a:r>
            <a:endParaRPr lang="el-GR" sz="5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83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9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Παριστάνονται σκηνές από τον κύκλο του λεγόμενου </a:t>
            </a:r>
            <a:r>
              <a:rPr lang="el-GR" sz="29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Δωδεκάορτου</a:t>
            </a:r>
            <a:r>
              <a:rPr lang="el-GR" sz="29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δηλαδή: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9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Η Βάπτιση του Χριστού, η Υπαπαντή, η Κοίμηση της Θεοτόκου, η Βαϊοφόρος και η Σταύρωση του Χριστού.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9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Στον Νότιο τοίχο, εικονίζονται τέσσερις Άγιοι Ανάργυροι (Κοσμάς, Δαμιανός, Παντελεήμων και </a:t>
            </a:r>
            <a:r>
              <a:rPr lang="el-GR" sz="29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Ερμόλαος</a:t>
            </a:r>
            <a:r>
              <a:rPr lang="el-GR" sz="29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). Στον Βόρειο τοίχο παριστάνονται οι Αγίες: Αγία Μαρίνα, Αγία Ειρήνη, Αγία Παρασκευή και Αγία Αναστασία η </a:t>
            </a:r>
            <a:r>
              <a:rPr lang="el-GR" sz="29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Φαρμακολύτρια</a:t>
            </a:r>
            <a:r>
              <a:rPr lang="el-GR" sz="29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l-GR" dirty="0"/>
          </a:p>
        </p:txBody>
      </p:sp>
    </p:spTree>
  </p:cSld>
  <p:clrMapOvr>
    <a:masterClrMapping/>
  </p:clrMapOvr>
  <p:transition spd="slow" advTm="2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687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Επίσης, στον βόρειο τοίχο εικονίζεται ο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Αββάς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Σισώης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Συνήθως παριστάνεται ολόσωμος, έχοντας υψωμένα και τα δύο χέρια, σε στάση η οποία δηλώνει έκπληξη. Προ αυτού εικονίζεται ανοιχτός τάφος, στον οποίο μέσα βρίσκεται ο σκελετός του Μεγάλου Αλεξάνδρου. Η παράσταση συνοδεύεται από την παρακάτω επιγραφή: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l-GR" dirty="0"/>
          </a:p>
        </p:txBody>
      </p:sp>
    </p:spTree>
  </p:cSld>
  <p:clrMapOvr>
    <a:masterClrMapping/>
  </p:clrMapOvr>
  <p:transition spd="slow" advTm="20000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</TotalTime>
  <Words>106</Words>
  <Application>Microsoft Office PowerPoint</Application>
  <PresentationFormat>Προβολή στην οθόνη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Wingdings 2</vt:lpstr>
      <vt:lpstr>Calibri</vt:lpstr>
      <vt:lpstr>Bookman Old Style</vt:lpstr>
      <vt:lpstr>Τήξη</vt:lpstr>
      <vt:lpstr>ΑΓΙΟΣ ΑΝΤΩΝΙΟΣ</vt:lpstr>
      <vt:lpstr>Λίγα Λόγια για τον Ναό</vt:lpstr>
      <vt:lpstr>Τοιχογραφίες του Ναού</vt:lpstr>
      <vt:lpstr>Διαφάνεια 4</vt:lpstr>
      <vt:lpstr>Διαφάνεια 5</vt:lpstr>
      <vt:lpstr>Διαφάνεια 6</vt:lpstr>
      <vt:lpstr>Διαφάνεια 7</vt:lpstr>
      <vt:lpstr>Κύριως ναός</vt:lpstr>
      <vt:lpstr>Διαφάνεια 9</vt:lpstr>
      <vt:lpstr>                                                                                      «Ορώ σε, τάφε, δειλιώ σου την θέαν και καρδιοστάλακτον δάκρυον χέω. Χρέος το κοινόφλητον εις νουνλαμβάνω. Πώς ουν μέλλω διελθείν πέρας τοιούτον;   Αι, αι, θάνατε, τίς δύναται φυγείν σε;» </vt:lpstr>
      <vt:lpstr>Χαράγματα</vt:lpstr>
      <vt:lpstr>Διαφάνεια 12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ΑΓΙΟΣ ΑΝΤΩΝΙΟΣ</dc:title>
  <dc:creator>DIMITRIS</dc:creator>
  <cp:lastModifiedBy>.</cp:lastModifiedBy>
  <cp:revision>6</cp:revision>
  <dcterms:created xsi:type="dcterms:W3CDTF">2015-03-29T13:08:50Z</dcterms:created>
  <dcterms:modified xsi:type="dcterms:W3CDTF">2015-04-02T16:11:24Z</dcterms:modified>
</cp:coreProperties>
</file>